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6" r:id="rId3"/>
    <p:sldId id="25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-126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EC34B-36B4-46A6-B175-9FE6E6FC332B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33C48-372F-4A52-B2C6-2A2E1C12F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727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EC34B-36B4-46A6-B175-9FE6E6FC332B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33C48-372F-4A52-B2C6-2A2E1C12F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862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EC34B-36B4-46A6-B175-9FE6E6FC332B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33C48-372F-4A52-B2C6-2A2E1C12F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090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EC34B-36B4-46A6-B175-9FE6E6FC332B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33C48-372F-4A52-B2C6-2A2E1C12F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086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EC34B-36B4-46A6-B175-9FE6E6FC332B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33C48-372F-4A52-B2C6-2A2E1C12F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723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EC34B-36B4-46A6-B175-9FE6E6FC332B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33C48-372F-4A52-B2C6-2A2E1C12F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782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EC34B-36B4-46A6-B175-9FE6E6FC332B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33C48-372F-4A52-B2C6-2A2E1C12F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097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EC34B-36B4-46A6-B175-9FE6E6FC332B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33C48-372F-4A52-B2C6-2A2E1C12F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074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EC34B-36B4-46A6-B175-9FE6E6FC332B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33C48-372F-4A52-B2C6-2A2E1C12F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723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EC34B-36B4-46A6-B175-9FE6E6FC332B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33C48-372F-4A52-B2C6-2A2E1C12F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034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EC34B-36B4-46A6-B175-9FE6E6FC332B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33C48-372F-4A52-B2C6-2A2E1C12F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39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0EC34B-36B4-46A6-B175-9FE6E6FC332B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B33C48-372F-4A52-B2C6-2A2E1C12F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927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:\KAMPUS\SEMESTER 5\Ipang Sagono\UAS screenshoot\bg1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19000" contrast="-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11" y="228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205" y="4149080"/>
            <a:ext cx="4608512" cy="1143000"/>
          </a:xfrm>
        </p:spPr>
        <p:txBody>
          <a:bodyPr>
            <a:normAutofit fontScale="90000"/>
          </a:bodyPr>
          <a:lstStyle/>
          <a:p>
            <a:r>
              <a:rPr lang="en-ID" sz="3600" dirty="0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  <a:ea typeface="Adobe Gothic Std B" pitchFamily="34" charset="-128"/>
              </a:rPr>
              <a:t>ALDIKA RIZKI</a:t>
            </a:r>
            <a:br>
              <a:rPr lang="en-ID" sz="3600" dirty="0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  <a:ea typeface="Adobe Gothic Std B" pitchFamily="34" charset="-128"/>
              </a:rPr>
            </a:br>
            <a:r>
              <a:rPr lang="en-ID" sz="3600" dirty="0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  <a:ea typeface="Adobe Gothic Std B" pitchFamily="34" charset="-128"/>
              </a:rPr>
              <a:t>(160101061)</a:t>
            </a:r>
            <a:endParaRPr lang="en-US" sz="3600" dirty="0">
              <a:solidFill>
                <a:schemeClr val="accent6">
                  <a:lumMod val="50000"/>
                </a:schemeClr>
              </a:solidFill>
              <a:latin typeface="Bernard MT Condensed" pitchFamily="18" charset="0"/>
              <a:ea typeface="Adobe Gothic Std B" pitchFamily="34" charset="-128"/>
            </a:endParaRPr>
          </a:p>
        </p:txBody>
      </p:sp>
      <p:pic>
        <p:nvPicPr>
          <p:cNvPr id="1028" name="Picture 4" descr="G:\Instagram\aldikawkwk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0891" y="1628800"/>
            <a:ext cx="2664296" cy="266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331640" y="620688"/>
            <a:ext cx="46657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3200" dirty="0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  <a:ea typeface="Adobe Gothic Std B" pitchFamily="34" charset="-128"/>
              </a:rPr>
              <a:t>Welcome To My </a:t>
            </a:r>
            <a:r>
              <a:rPr lang="en-ID" sz="3200" dirty="0" err="1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  <a:ea typeface="Adobe Gothic Std B" pitchFamily="34" charset="-128"/>
              </a:rPr>
              <a:t>Persentation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0646980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:\KAMPUS\SEMESTER 5\Ipang Sagono\UAS screenshoot\bg1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19000" contrast="-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116632"/>
            <a:ext cx="8229600" cy="1143000"/>
          </a:xfrm>
        </p:spPr>
        <p:txBody>
          <a:bodyPr/>
          <a:lstStyle/>
          <a:p>
            <a:r>
              <a:rPr lang="en-ID" b="1" u="sng" dirty="0" err="1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Halaman</a:t>
            </a:r>
            <a:r>
              <a:rPr lang="en-ID" b="1" u="sng" dirty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/Layout </a:t>
            </a:r>
            <a:r>
              <a:rPr lang="en-ID" b="1" u="sng" dirty="0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About-Me</a:t>
            </a:r>
            <a:endParaRPr lang="en-US" b="1" u="sng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1166018"/>
            <a:ext cx="3024336" cy="5359326"/>
          </a:xfrm>
        </p:spPr>
      </p:pic>
    </p:spTree>
    <p:extLst>
      <p:ext uri="{BB962C8B-B14F-4D97-AF65-F5344CB8AC3E}">
        <p14:creationId xmlns:p14="http://schemas.microsoft.com/office/powerpoint/2010/main" val="244831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:\KAMPUS\SEMESTER 5\Ipang Sagono\UAS screenshoot\bg1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19000" contrast="-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4584" y="3212976"/>
            <a:ext cx="8229600" cy="1143000"/>
          </a:xfrm>
        </p:spPr>
        <p:txBody>
          <a:bodyPr>
            <a:noAutofit/>
          </a:bodyPr>
          <a:lstStyle/>
          <a:p>
            <a:r>
              <a:rPr lang="en-ID" sz="8000" dirty="0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Thank You!!!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172350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:\KAMPUS\SEMESTER 5\Ipang Sagono\UAS screenshoot\bg1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19000" contrast="-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52536" y="116632"/>
            <a:ext cx="7200800" cy="1143000"/>
          </a:xfrm>
        </p:spPr>
        <p:txBody>
          <a:bodyPr/>
          <a:lstStyle/>
          <a:p>
            <a:r>
              <a:rPr lang="en-ID" b="1" u="sng" dirty="0" err="1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Aplikasi</a:t>
            </a:r>
            <a:r>
              <a:rPr lang="en-ID" b="1" u="sng" dirty="0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 Yang </a:t>
            </a:r>
            <a:r>
              <a:rPr lang="en-ID" b="1" u="sng" dirty="0" err="1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digunakan</a:t>
            </a:r>
            <a:endParaRPr lang="en-US" u="sng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0768"/>
            <a:ext cx="3682752" cy="1584176"/>
          </a:xfrm>
        </p:spPr>
      </p:pic>
      <p:pic>
        <p:nvPicPr>
          <p:cNvPr id="2051" name="Picture 3" descr="C:\Users\Aldika\Pictures\xampp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920" y="1340768"/>
            <a:ext cx="2160240" cy="18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Aldika\Pictures\json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3175211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:\Users\Aldika\Pictures\andro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5226661"/>
            <a:ext cx="5160524" cy="1329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 descr="C:\Users\Aldika\Pictures\np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6286" y="3178786"/>
            <a:ext cx="3217540" cy="204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4328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:\KAMPUS\SEMESTER 5\Ipang Sagono\UAS screenshoot\bg1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19000" contrast="-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Aldika\Downloads\capps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260648"/>
            <a:ext cx="4176464" cy="4248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27584" y="4509120"/>
            <a:ext cx="4176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4878452"/>
            <a:ext cx="683167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A</a:t>
            </a:r>
            <a:r>
              <a:rPr lang="en-US" dirty="0" err="1" smtClean="0">
                <a:solidFill>
                  <a:schemeClr val="tx2">
                    <a:lumMod val="50000"/>
                  </a:schemeClr>
                </a:solidFill>
              </a:rPr>
              <a:t>plikasi</a:t>
            </a: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Coffe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Apps,yaitu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aplikasi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yang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berisi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tentang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tx2">
                    <a:lumMod val="50000"/>
                  </a:schemeClr>
                </a:solidFill>
              </a:rPr>
              <a:t>artikel</a:t>
            </a: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 </a:t>
            </a:r>
          </a:p>
          <a:p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Kopi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mulai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dari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sejarah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kopi di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dunia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serta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penemu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kopi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pertama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yang</a:t>
            </a:r>
          </a:p>
          <a:p>
            <a:r>
              <a:rPr lang="en-US" dirty="0" err="1" smtClean="0">
                <a:solidFill>
                  <a:schemeClr val="tx2">
                    <a:lumMod val="50000"/>
                  </a:schemeClr>
                </a:solidFill>
              </a:rPr>
              <a:t>ada</a:t>
            </a: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di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dunia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Kemudian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aplikasi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ini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juga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menampilkan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artikel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tx2">
                    <a:lumMod val="50000"/>
                  </a:schemeClr>
                </a:solidFill>
              </a:rPr>
              <a:t>tentang</a:t>
            </a:r>
            <a:endParaRPr lang="en-US" dirty="0" smtClean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dirty="0" err="1" smtClean="0">
                <a:solidFill>
                  <a:schemeClr val="tx2">
                    <a:lumMod val="50000"/>
                  </a:schemeClr>
                </a:solidFill>
              </a:rPr>
              <a:t>macam</a:t>
            </a: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-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macam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kopi yang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ada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mulai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kopi yang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berasal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dari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tx2">
                    <a:lumMod val="50000"/>
                  </a:schemeClr>
                </a:solidFill>
              </a:rPr>
              <a:t>nusantara</a:t>
            </a:r>
            <a:endParaRPr lang="en-US" dirty="0" smtClean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dirty="0" err="1" smtClean="0">
                <a:solidFill>
                  <a:schemeClr val="tx2">
                    <a:lumMod val="50000"/>
                  </a:schemeClr>
                </a:solidFill>
              </a:rPr>
              <a:t>hingga</a:t>
            </a: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seluruh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eropa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bahkan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tx2">
                    <a:lumMod val="50000"/>
                  </a:schemeClr>
                </a:solidFill>
              </a:rPr>
              <a:t>dunia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21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:\KAMPUS\SEMESTER 5\Ipang Sagono\UAS screenshoot\bg1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19000" contrast="-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0" y="228"/>
            <a:ext cx="5853336" cy="1143000"/>
          </a:xfrm>
        </p:spPr>
        <p:txBody>
          <a:bodyPr>
            <a:normAutofit/>
          </a:bodyPr>
          <a:lstStyle/>
          <a:p>
            <a:r>
              <a:rPr lang="en-ID" sz="3600" b="1" u="sng" dirty="0" err="1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Tampilan</a:t>
            </a:r>
            <a:r>
              <a:rPr lang="en-ID" sz="3600" b="1" u="sng" dirty="0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 Splash Screen</a:t>
            </a:r>
            <a:endParaRPr lang="en-US" sz="3600" b="1" u="sng" dirty="0">
              <a:solidFill>
                <a:schemeClr val="accent6">
                  <a:lumMod val="50000"/>
                </a:schemeClr>
              </a:solidFill>
              <a:latin typeface="Bernard MT Condensed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908720"/>
            <a:ext cx="3384376" cy="5544616"/>
          </a:xfrm>
        </p:spPr>
      </p:pic>
    </p:spTree>
    <p:extLst>
      <p:ext uri="{BB962C8B-B14F-4D97-AF65-F5344CB8AC3E}">
        <p14:creationId xmlns:p14="http://schemas.microsoft.com/office/powerpoint/2010/main" val="3669912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:\KAMPUS\SEMESTER 5\Ipang Sagono\UAS screenshoot\bg1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19000" contrast="-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88640"/>
            <a:ext cx="7056784" cy="1143000"/>
          </a:xfrm>
        </p:spPr>
        <p:txBody>
          <a:bodyPr>
            <a:normAutofit/>
          </a:bodyPr>
          <a:lstStyle/>
          <a:p>
            <a:r>
              <a:rPr lang="en-ID" sz="3600" u="sng" dirty="0" err="1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Tampilan</a:t>
            </a:r>
            <a:r>
              <a:rPr lang="en-ID" sz="3600" u="sng" dirty="0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 </a:t>
            </a:r>
            <a:r>
              <a:rPr lang="en-ID" sz="3600" u="sng" dirty="0" err="1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MenuUtama</a:t>
            </a:r>
            <a:r>
              <a:rPr lang="en-ID" sz="3600" u="sng" dirty="0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/</a:t>
            </a:r>
            <a:r>
              <a:rPr lang="en-ID" sz="3600" u="sng" dirty="0" err="1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MainActivity</a:t>
            </a:r>
            <a:endParaRPr lang="en-US" sz="3600" u="sng" dirty="0">
              <a:solidFill>
                <a:schemeClr val="accent6">
                  <a:lumMod val="50000"/>
                </a:schemeClr>
              </a:solidFill>
              <a:latin typeface="Bernard MT Condensed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412776"/>
            <a:ext cx="3168352" cy="5112568"/>
          </a:xfrm>
        </p:spPr>
      </p:pic>
    </p:spTree>
    <p:extLst>
      <p:ext uri="{BB962C8B-B14F-4D97-AF65-F5344CB8AC3E}">
        <p14:creationId xmlns:p14="http://schemas.microsoft.com/office/powerpoint/2010/main" val="3674293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:\KAMPUS\SEMESTER 5\Ipang Sagono\UAS screenshoot\bg1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19000" contrast="-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96552" y="332656"/>
            <a:ext cx="7668344" cy="1143000"/>
          </a:xfrm>
        </p:spPr>
        <p:txBody>
          <a:bodyPr/>
          <a:lstStyle/>
          <a:p>
            <a:r>
              <a:rPr lang="en-ID" u="sng" dirty="0" err="1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Halaman</a:t>
            </a:r>
            <a:r>
              <a:rPr lang="en-ID" u="sng" dirty="0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/Layout </a:t>
            </a:r>
            <a:r>
              <a:rPr lang="en-ID" u="sng" dirty="0" err="1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Sejarah</a:t>
            </a:r>
            <a:r>
              <a:rPr lang="en-ID" u="sng" dirty="0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 Kopi</a:t>
            </a:r>
            <a:endParaRPr lang="en-US" u="sng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865" y="1196752"/>
            <a:ext cx="3145135" cy="5184576"/>
          </a:xfrm>
        </p:spPr>
      </p:pic>
    </p:spTree>
    <p:extLst>
      <p:ext uri="{BB962C8B-B14F-4D97-AF65-F5344CB8AC3E}">
        <p14:creationId xmlns:p14="http://schemas.microsoft.com/office/powerpoint/2010/main" val="2656602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:\KAMPUS\SEMESTER 5\Ipang Sagono\UAS screenshoot\bg1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19000" contrast="-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96552" y="260648"/>
            <a:ext cx="8229600" cy="1143000"/>
          </a:xfrm>
        </p:spPr>
        <p:txBody>
          <a:bodyPr/>
          <a:lstStyle/>
          <a:p>
            <a:r>
              <a:rPr lang="en-ID" b="1" u="sng" dirty="0" err="1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Halaman</a:t>
            </a:r>
            <a:r>
              <a:rPr lang="en-ID" b="1" u="sng" dirty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/Layout </a:t>
            </a:r>
            <a:r>
              <a:rPr lang="en-ID" b="1" u="sng" dirty="0" err="1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Penemu</a:t>
            </a:r>
            <a:r>
              <a:rPr lang="en-ID" b="1" u="sng" dirty="0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 </a:t>
            </a:r>
            <a:r>
              <a:rPr lang="en-ID" b="1" u="sng" dirty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Kopi</a:t>
            </a:r>
            <a:endParaRPr lang="en-US" b="1" u="sng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196752"/>
            <a:ext cx="3312368" cy="5400600"/>
          </a:xfrm>
        </p:spPr>
      </p:pic>
    </p:spTree>
    <p:extLst>
      <p:ext uri="{BB962C8B-B14F-4D97-AF65-F5344CB8AC3E}">
        <p14:creationId xmlns:p14="http://schemas.microsoft.com/office/powerpoint/2010/main" val="626711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:\KAMPUS\SEMESTER 5\Ipang Sagono\UAS screenshoot\bg1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19000" contrast="-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1" y="332656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ID" b="1" u="sng" dirty="0" err="1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Halaman</a:t>
            </a:r>
            <a:r>
              <a:rPr lang="en-ID" b="1" u="sng" dirty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/Layout </a:t>
            </a:r>
            <a:r>
              <a:rPr lang="en-ID" b="1" u="sng" dirty="0" err="1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Macam-Macam</a:t>
            </a:r>
            <a:r>
              <a:rPr lang="en-ID" b="1" u="sng" dirty="0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 Kopi</a:t>
            </a:r>
            <a:endParaRPr lang="en-US" b="1" u="sng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340768"/>
            <a:ext cx="3168352" cy="5256584"/>
          </a:xfrm>
        </p:spPr>
      </p:pic>
    </p:spTree>
    <p:extLst>
      <p:ext uri="{BB962C8B-B14F-4D97-AF65-F5344CB8AC3E}">
        <p14:creationId xmlns:p14="http://schemas.microsoft.com/office/powerpoint/2010/main" val="2720093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:\KAMPUS\SEMESTER 5\Ipang Sagono\UAS screenshoot\bg1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19000" contrast="-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540568" y="116632"/>
            <a:ext cx="8229600" cy="1143000"/>
          </a:xfrm>
        </p:spPr>
        <p:txBody>
          <a:bodyPr/>
          <a:lstStyle/>
          <a:p>
            <a:r>
              <a:rPr lang="en-ID" b="1" u="sng" dirty="0" err="1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Halaman</a:t>
            </a:r>
            <a:r>
              <a:rPr lang="en-ID" b="1" u="sng" dirty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/Layout </a:t>
            </a:r>
            <a:r>
              <a:rPr lang="en-ID" b="1" u="sng" dirty="0" err="1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Detil</a:t>
            </a:r>
            <a:r>
              <a:rPr lang="en-ID" b="1" u="sng" dirty="0" smtClean="0">
                <a:solidFill>
                  <a:schemeClr val="accent6">
                    <a:lumMod val="50000"/>
                  </a:schemeClr>
                </a:solidFill>
                <a:latin typeface="Bernard MT Condensed" pitchFamily="18" charset="0"/>
              </a:rPr>
              <a:t> Activity</a:t>
            </a:r>
            <a:endParaRPr lang="en-US" b="1" u="sng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437" y="1124744"/>
            <a:ext cx="3096344" cy="5472608"/>
          </a:xfrm>
        </p:spPr>
      </p:pic>
    </p:spTree>
    <p:extLst>
      <p:ext uri="{BB962C8B-B14F-4D97-AF65-F5344CB8AC3E}">
        <p14:creationId xmlns:p14="http://schemas.microsoft.com/office/powerpoint/2010/main" val="1640337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80</Words>
  <Application>Microsoft Office PowerPoint</Application>
  <PresentationFormat>On-screen Show (4:3)</PresentationFormat>
  <Paragraphs>16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ALDIKA RIZKI (160101061)</vt:lpstr>
      <vt:lpstr>Aplikasi Yang digunakan</vt:lpstr>
      <vt:lpstr>PowerPoint Presentation</vt:lpstr>
      <vt:lpstr>Tampilan Splash Screen</vt:lpstr>
      <vt:lpstr>Tampilan MenuUtama/MainActivity</vt:lpstr>
      <vt:lpstr>Halaman/Layout Sejarah Kopi</vt:lpstr>
      <vt:lpstr>Halaman/Layout Penemu Kopi</vt:lpstr>
      <vt:lpstr>Halaman/Layout Macam-Macam Kopi</vt:lpstr>
      <vt:lpstr>Halaman/Layout Detil Activity</vt:lpstr>
      <vt:lpstr>Halaman/Layout About-Me</vt:lpstr>
      <vt:lpstr>Thank You!!!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OUR PERCENTATIONS</dc:title>
  <dc:creator>Aldika Rizki</dc:creator>
  <cp:lastModifiedBy>Aldika Rizki</cp:lastModifiedBy>
  <cp:revision>16</cp:revision>
  <dcterms:created xsi:type="dcterms:W3CDTF">2018-12-05T07:47:45Z</dcterms:created>
  <dcterms:modified xsi:type="dcterms:W3CDTF">2018-12-06T13:05:42Z</dcterms:modified>
</cp:coreProperties>
</file>

<file path=docProps/thumbnail.jpeg>
</file>